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8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9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2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8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5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2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5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7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3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6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B6D4-5347-46A1-951D-1DF300E7424F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B216F-CFD8-426E-885E-419986E8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scouting.org/filestore/global/venturing.gif?w=125&amp;h=125&amp;a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111182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8" descr="http://upload.wikimedia.org/wikipedia/commons/8/8d/Simple_compass_rose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https://encrypted-tbn2.gstatic.com/images?q=tbn:ANd9GcQ02oKf1I4vk4hTVMJoq8NHZv7-Q7b4e6UvESk8_Y0B5xkj2yL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074" y="511086"/>
            <a:ext cx="2972089" cy="2932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11" y="3792682"/>
            <a:ext cx="2515258" cy="24903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361" y="867015"/>
            <a:ext cx="2655312" cy="556842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686" y="3945082"/>
            <a:ext cx="2515258" cy="249035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79380" y="682349"/>
            <a:ext cx="125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Venturing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61209" y="3443722"/>
            <a:ext cx="149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Pathfinder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43501" y="160337"/>
            <a:ext cx="143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Discovery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24535" y="3661206"/>
            <a:ext cx="265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Summit (but all in silver)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97091" y="345003"/>
            <a:ext cx="354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Medal (compass and logo in silver)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175173" y="5037859"/>
            <a:ext cx="675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882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</dc:creator>
  <cp:lastModifiedBy>Kelsey</cp:lastModifiedBy>
  <cp:revision>3</cp:revision>
  <dcterms:created xsi:type="dcterms:W3CDTF">2014-05-26T17:22:09Z</dcterms:created>
  <dcterms:modified xsi:type="dcterms:W3CDTF">2014-05-26T18:38:42Z</dcterms:modified>
</cp:coreProperties>
</file>